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-1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028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13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43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64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91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33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397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0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054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80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12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3933C-AB56-A645-963D-02AE95C359C1}" type="datetimeFigureOut">
              <a:t>12/14/15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FBA80-9E2A-0140-8CF6-F17D51744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14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3953" y="-248029"/>
            <a:ext cx="4509452" cy="46530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00500"/>
            <a:ext cx="8483600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40" y="5259636"/>
            <a:ext cx="6410120" cy="15729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93704" y="902825"/>
            <a:ext cx="40480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11/16/2015</a:t>
            </a:r>
          </a:p>
          <a:p>
            <a:endParaRPr lang="en-US"/>
          </a:p>
          <a:p>
            <a:r>
              <a:rPr lang="en-US"/>
              <a:t>Kaleidagraph, idl curvefit discussion, and</a:t>
            </a:r>
          </a:p>
          <a:p>
            <a:r>
              <a:rPr lang="en-US"/>
              <a:t>running the mpfitfun (bottom) all give</a:t>
            </a:r>
          </a:p>
          <a:p>
            <a:r>
              <a:rPr lang="en-US"/>
              <a:t>slightly different answers</a:t>
            </a:r>
          </a:p>
        </p:txBody>
      </p:sp>
    </p:spTree>
    <p:extLst>
      <p:ext uri="{BB962C8B-B14F-4D97-AF65-F5344CB8AC3E}">
        <p14:creationId xmlns:p14="http://schemas.microsoft.com/office/powerpoint/2010/main" val="3843017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964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490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900"/>
            <a:ext cx="9144000" cy="38727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37448" y="576532"/>
            <a:ext cx="3502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test band fit for 2011/221 event   </a:t>
            </a:r>
          </a:p>
          <a:p>
            <a:r>
              <a:rPr lang="en-US"/>
              <a:t>observational errors = 20% of value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55009" y="335012"/>
            <a:ext cx="9275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12/15/2015</a:t>
            </a:r>
          </a:p>
        </p:txBody>
      </p:sp>
      <p:sp>
        <p:nvSpPr>
          <p:cNvPr id="5" name="Rectangle 4"/>
          <p:cNvSpPr/>
          <p:nvPr/>
        </p:nvSpPr>
        <p:spPr>
          <a:xfrm>
            <a:off x="6047225" y="6041292"/>
            <a:ext cx="30059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/>
              <a:t>fits calculated with:  spectral_fitter_band.pro</a:t>
            </a:r>
          </a:p>
        </p:txBody>
      </p:sp>
    </p:spTree>
    <p:extLst>
      <p:ext uri="{BB962C8B-B14F-4D97-AF65-F5344CB8AC3E}">
        <p14:creationId xmlns:p14="http://schemas.microsoft.com/office/powerpoint/2010/main" val="1603690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07" y="560949"/>
            <a:ext cx="6777032" cy="55802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01757" y="1488075"/>
            <a:ext cx="19287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comparison of O</a:t>
            </a:r>
          </a:p>
          <a:p>
            <a:r>
              <a:rPr lang="en-US"/>
              <a:t>fit with 20% errors</a:t>
            </a:r>
          </a:p>
          <a:p>
            <a:r>
              <a:rPr lang="en-US"/>
              <a:t>and nominal </a:t>
            </a:r>
          </a:p>
          <a:p>
            <a:r>
              <a:rPr lang="en-US"/>
              <a:t>errors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55009" y="335012"/>
            <a:ext cx="9275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12/15/2015</a:t>
            </a:r>
          </a:p>
        </p:txBody>
      </p:sp>
      <p:sp>
        <p:nvSpPr>
          <p:cNvPr id="5" name="Rectangle 4"/>
          <p:cNvSpPr/>
          <p:nvPr/>
        </p:nvSpPr>
        <p:spPr>
          <a:xfrm>
            <a:off x="6047225" y="6041292"/>
            <a:ext cx="30059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/>
              <a:t>fits calculated with:  spectral_fitter_band.pro</a:t>
            </a:r>
          </a:p>
        </p:txBody>
      </p:sp>
    </p:spTree>
    <p:extLst>
      <p:ext uri="{BB962C8B-B14F-4D97-AF65-F5344CB8AC3E}">
        <p14:creationId xmlns:p14="http://schemas.microsoft.com/office/powerpoint/2010/main" val="1778241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9678" y="841424"/>
            <a:ext cx="4662770" cy="45674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382" y="529786"/>
            <a:ext cx="5178721" cy="52764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66040" y="5952300"/>
            <a:ext cx="6302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initial break energy = 2 MeV (left), 8 MeV (right) doesn’t do much</a:t>
            </a:r>
          </a:p>
        </p:txBody>
      </p:sp>
      <p:sp>
        <p:nvSpPr>
          <p:cNvPr id="5" name="Rectangle 4"/>
          <p:cNvSpPr/>
          <p:nvPr/>
        </p:nvSpPr>
        <p:spPr>
          <a:xfrm>
            <a:off x="6047225" y="6329559"/>
            <a:ext cx="30059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/>
              <a:t>fits calculated with:  spectral_fitter_band.pro</a:t>
            </a:r>
          </a:p>
        </p:txBody>
      </p:sp>
    </p:spTree>
    <p:extLst>
      <p:ext uri="{BB962C8B-B14F-4D97-AF65-F5344CB8AC3E}">
        <p14:creationId xmlns:p14="http://schemas.microsoft.com/office/powerpoint/2010/main" val="72618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519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3784" y="6123701"/>
            <a:ext cx="792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errors = obs errors (left);  errors = 20% uniform (right), makes difference at high en</a:t>
            </a:r>
          </a:p>
        </p:txBody>
      </p:sp>
      <p:sp>
        <p:nvSpPr>
          <p:cNvPr id="4" name="Rectangle 3"/>
          <p:cNvSpPr/>
          <p:nvPr/>
        </p:nvSpPr>
        <p:spPr>
          <a:xfrm>
            <a:off x="6047225" y="6446424"/>
            <a:ext cx="30059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/>
              <a:t>fits calculated with:  spectral_fitter_band.pro</a:t>
            </a:r>
          </a:p>
        </p:txBody>
      </p:sp>
    </p:spTree>
    <p:extLst>
      <p:ext uri="{BB962C8B-B14F-4D97-AF65-F5344CB8AC3E}">
        <p14:creationId xmlns:p14="http://schemas.microsoft.com/office/powerpoint/2010/main" val="3800630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06" y="0"/>
            <a:ext cx="750022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43229" y="2274963"/>
            <a:ext cx="1441420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fits with different </a:t>
            </a:r>
          </a:p>
          <a:p>
            <a:r>
              <a:rPr lang="en-US" sz="1200"/>
              <a:t>error weighting</a:t>
            </a:r>
          </a:p>
          <a:p>
            <a:endParaRPr lang="en-US" sz="1200"/>
          </a:p>
          <a:p>
            <a:r>
              <a:rPr lang="en-US" sz="1200"/>
              <a:t>for the observed</a:t>
            </a:r>
          </a:p>
          <a:p>
            <a:r>
              <a:rPr lang="en-US" sz="1200"/>
              <a:t>errors, makes a big</a:t>
            </a:r>
          </a:p>
          <a:p>
            <a:r>
              <a:rPr lang="en-US" sz="1200"/>
              <a:t>difference due to </a:t>
            </a:r>
          </a:p>
          <a:p>
            <a:r>
              <a:rPr lang="en-US" sz="1200"/>
              <a:t>very small error size</a:t>
            </a:r>
          </a:p>
          <a:p>
            <a:r>
              <a:rPr lang="en-US" sz="1200"/>
              <a:t>where statistics are</a:t>
            </a:r>
          </a:p>
          <a:p>
            <a:r>
              <a:rPr lang="en-US" sz="1200"/>
              <a:t>high</a:t>
            </a:r>
          </a:p>
          <a:p>
            <a:endParaRPr lang="en-US" sz="1200"/>
          </a:p>
          <a:p>
            <a:r>
              <a:rPr lang="en-US" sz="1200"/>
              <a:t>but above that fits</a:t>
            </a:r>
          </a:p>
          <a:p>
            <a:r>
              <a:rPr lang="en-US" sz="1200"/>
              <a:t>don’t change much</a:t>
            </a:r>
          </a:p>
          <a:p>
            <a:r>
              <a:rPr lang="en-US" sz="1200"/>
              <a:t>as error is enlarged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7945" y="272684"/>
            <a:ext cx="9275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12/16/2015</a:t>
            </a:r>
          </a:p>
        </p:txBody>
      </p:sp>
      <p:sp>
        <p:nvSpPr>
          <p:cNvPr id="5" name="Rectangle 4"/>
          <p:cNvSpPr/>
          <p:nvPr/>
        </p:nvSpPr>
        <p:spPr>
          <a:xfrm>
            <a:off x="6047225" y="6049083"/>
            <a:ext cx="30059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/>
              <a:t>fits calculated with:  spectral_fitter_band.pro</a:t>
            </a:r>
          </a:p>
        </p:txBody>
      </p:sp>
    </p:spTree>
    <p:extLst>
      <p:ext uri="{BB962C8B-B14F-4D97-AF65-F5344CB8AC3E}">
        <p14:creationId xmlns:p14="http://schemas.microsoft.com/office/powerpoint/2010/main" val="948357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0388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10834" y="1153063"/>
            <a:ext cx="20179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Chisq for Fe in </a:t>
            </a:r>
          </a:p>
          <a:p>
            <a:r>
              <a:rPr lang="en-US"/>
              <a:t>fits on previous</a:t>
            </a:r>
          </a:p>
          <a:p>
            <a:r>
              <a:rPr lang="en-US"/>
              <a:t>slide – note</a:t>
            </a:r>
          </a:p>
          <a:p>
            <a:r>
              <a:rPr lang="en-US"/>
              <a:t>that 20% gives </a:t>
            </a:r>
          </a:p>
          <a:p>
            <a:r>
              <a:rPr lang="en-US"/>
              <a:t>a chisq close to 1,</a:t>
            </a:r>
          </a:p>
          <a:p>
            <a:r>
              <a:rPr lang="en-US"/>
              <a:t>so will use that</a:t>
            </a:r>
          </a:p>
          <a:p>
            <a:r>
              <a:rPr lang="en-US"/>
              <a:t>estimate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167945" y="272684"/>
            <a:ext cx="9275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12/16/2015</a:t>
            </a:r>
          </a:p>
        </p:txBody>
      </p:sp>
      <p:sp>
        <p:nvSpPr>
          <p:cNvPr id="5" name="Rectangle 4"/>
          <p:cNvSpPr/>
          <p:nvPr/>
        </p:nvSpPr>
        <p:spPr>
          <a:xfrm>
            <a:off x="6047225" y="6041292"/>
            <a:ext cx="30059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/>
              <a:t>fits calculated with:  spectral_fitter_band.pro</a:t>
            </a:r>
          </a:p>
        </p:txBody>
      </p:sp>
    </p:spTree>
    <p:extLst>
      <p:ext uri="{BB962C8B-B14F-4D97-AF65-F5344CB8AC3E}">
        <p14:creationId xmlns:p14="http://schemas.microsoft.com/office/powerpoint/2010/main" val="652935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522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254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2807</TotalTime>
  <Words>199</Words>
  <Application>Microsoft Macintosh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JHU APL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Glenn M. Mason</dc:creator>
  <cp:lastModifiedBy>Glenn M. Mason</cp:lastModifiedBy>
  <cp:revision>9</cp:revision>
  <dcterms:created xsi:type="dcterms:W3CDTF">2015-11-16T21:54:13Z</dcterms:created>
  <dcterms:modified xsi:type="dcterms:W3CDTF">2015-12-16T18:48:15Z</dcterms:modified>
</cp:coreProperties>
</file>